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65" r:id="rId5"/>
    <p:sldId id="257" r:id="rId6"/>
    <p:sldId id="263" r:id="rId7"/>
    <p:sldId id="270" r:id="rId8"/>
    <p:sldId id="272" r:id="rId9"/>
    <p:sldId id="271" r:id="rId10"/>
    <p:sldId id="256" r:id="rId11"/>
    <p:sldId id="262" r:id="rId12"/>
    <p:sldId id="261" r:id="rId13"/>
    <p:sldId id="266" r:id="rId14"/>
    <p:sldId id="267" r:id="rId15"/>
    <p:sldId id="26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9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C4D-EEC3-5951-3BF2-13D797C0C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90462-EF0A-5EB1-CC9E-DC232E1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6312-9A84-455B-0C02-827DD275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2B924-B4AB-7D44-FF49-258E8BCF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5DA28-1518-0DD5-F133-1AA18D01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9FC8-680B-49FE-31A6-D3F7D1E5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DCECC-FC3E-ED17-A4C5-FFE703ABA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31D49-53D1-DAEF-2424-7532B182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F13D-DFE4-10AF-0677-091532CB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58E5E-3D5A-1118-2973-1445A73D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6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5B855-D1F6-82A9-4F8D-5E6DFA8D3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706DF-980E-E00F-C5F9-15A511992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9CDA9-56B4-B170-4874-0CE66947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403EC-798A-267C-BAEC-D6813F85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2783-39DE-B443-332C-E2C1EFD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0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C75F-1BDF-4700-7E8D-7B1153FE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D217-0FD1-C41C-618B-35731113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1954A-515D-9A8C-6D7F-FE07F61F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C67F-4652-928D-47AE-F8B43223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1B67-EE61-BF11-9BD2-43FCAF83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8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72C0-BEE9-E00C-DB27-2A3BDB42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52E4F-46A9-3A62-5E66-C8B78CF83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38EAF-0DAB-A679-52CB-5848520E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F155A-5ABB-904E-288A-D76A2062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1777-B27E-7259-31EB-E5C03F70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6DEA-DD84-317E-9241-DAFF0BD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4C41-076D-C8E0-C11B-249981572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78FB0-3561-E169-057B-20614E1EF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8F315-6DFA-E0A5-EBED-5EF4F18B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F715C-6391-6F37-6F4E-B3AFDFF8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9DAD-42F9-EBCA-E0BA-0AA01F53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8603-6A0F-FF79-DB84-BA265F4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5534C-5CC7-959E-F99A-B823CE24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B9893-B412-CA08-D310-817DF28DE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04809-5875-4C71-2CAC-322C43ECB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3F9BF-072A-B740-9B19-DC8E4640E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A58F3-171F-F309-501F-4A150E33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7E96C-DEDF-CC6B-59E7-CAA3F3A5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94A27-BF3F-AAA4-EB5C-4BE7D6C2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7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0221-3118-42E8-5E47-213573C5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9D69A-0D42-0599-FFEA-97E14413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2E301-A26E-5726-04C8-C75ECBCA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4300F-B2B5-9197-29EB-7EF17F4F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583D6-B95E-3530-A1A8-192B3739E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9D310-5398-79C1-C8C6-94F3F741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F7B81-9B8D-B8CD-951E-F2DBC4D6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416C-2F22-1206-1962-41D21881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4AA0-4276-BC5A-1FF8-3B7C8317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3BFD-3A2E-BC08-1626-13BA6A10A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79AA7-C4C2-6423-066F-F04D4246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9366E-D6B9-38CD-8C0E-A416BE14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92A4-93EE-7382-7D7C-C72873A5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2FA5-D92B-2897-E277-F159523C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E864-9614-C5A7-DFBF-EC92AF60F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24132-E5A7-6DE1-203E-78AF3D554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0C0D9-8694-FB47-CBA9-EA371BF0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9BE93-6E08-A738-37B1-8F05943A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BE364-8469-F0AB-8BD6-89D942E4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95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C791C9-42F6-CD9A-C922-ACBC5ED5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r="3189" b="10450"/>
          <a:stretch/>
        </p:blipFill>
        <p:spPr>
          <a:xfrm>
            <a:off x="-58100" y="-302498"/>
            <a:ext cx="12250099" cy="1006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BADE0-797C-D678-D740-6E7D33CE6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91" y="-129963"/>
            <a:ext cx="1066508" cy="1139711"/>
          </a:xfrm>
          <a:prstGeom prst="rect">
            <a:avLst/>
          </a:prstGeom>
        </p:spPr>
      </p:pic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F8E41D91-6080-C5BE-994A-E4BCF4E8D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39" y="1255190"/>
            <a:ext cx="8165122" cy="47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4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B31253-9256-61AF-450D-C0DB10214D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45" r="1727"/>
          <a:stretch/>
        </p:blipFill>
        <p:spPr>
          <a:xfrm>
            <a:off x="-1" y="0"/>
            <a:ext cx="394137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2C696-D43E-EA37-E2A0-6154A0519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1" y="4403688"/>
            <a:ext cx="2161248" cy="2309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D7E5B9-68DB-99BC-2A4B-FBCBF610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45" y="1327756"/>
            <a:ext cx="8615839" cy="41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2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8B8A7-8C48-D958-85C0-7B32BE0FA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B84BC-6978-21B0-A662-6AB47A27A6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45" r="1727"/>
          <a:stretch/>
        </p:blipFill>
        <p:spPr>
          <a:xfrm>
            <a:off x="-1" y="0"/>
            <a:ext cx="394137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088A0-5363-0BDE-6C25-E28056DA3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1" y="4403688"/>
            <a:ext cx="2161248" cy="2309591"/>
          </a:xfrm>
          <a:prstGeom prst="rect">
            <a:avLst/>
          </a:prstGeom>
        </p:spPr>
      </p:pic>
      <p:pic>
        <p:nvPicPr>
          <p:cNvPr id="3" name="Picture 2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088BEC63-C195-4F0C-2ECD-DCBBC4B35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45" y="1327756"/>
            <a:ext cx="8541918" cy="42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89A544-A866-803B-9D72-4DB5E16D8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5211"/>
          <a:stretch/>
        </p:blipFill>
        <p:spPr>
          <a:xfrm rot="5400000">
            <a:off x="-1598231" y="1560130"/>
            <a:ext cx="6896102" cy="3699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AD82E-CF48-0A5F-879E-DED4DD956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8" y="5297215"/>
            <a:ext cx="1315277" cy="1405555"/>
          </a:xfrm>
          <a:prstGeom prst="rect">
            <a:avLst/>
          </a:prstGeom>
        </p:spPr>
      </p:pic>
      <p:pic>
        <p:nvPicPr>
          <p:cNvPr id="3" name="Picture 2" descr="A picture containing text, nature&#10;&#10;AI-generated content may be incorrect.">
            <a:extLst>
              <a:ext uri="{FF2B5EF4-FFF2-40B4-BE49-F238E27FC236}">
                <a16:creationId xmlns:a16="http://schemas.microsoft.com/office/drawing/2014/main" id="{E36ED197-A980-58D4-62AC-E227EE67B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88" y="949277"/>
            <a:ext cx="8275000" cy="50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AC99-F0E7-1E0D-22B9-DB2C64C8E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955E45-D62F-F602-BA3B-7F4C29225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88" y="949277"/>
            <a:ext cx="8275000" cy="50569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4072F-9613-D4EB-79B2-BDECEDFC0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5211"/>
          <a:stretch/>
        </p:blipFill>
        <p:spPr>
          <a:xfrm rot="5400000">
            <a:off x="-1598231" y="1560130"/>
            <a:ext cx="6896102" cy="3699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6C906-53CB-57BE-F913-6122534F2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8" y="5297215"/>
            <a:ext cx="1315277" cy="14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4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291A2-D473-EE68-24C8-F7EE47A60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ap&#10;&#10;AI-generated content may be incorrect.">
            <a:extLst>
              <a:ext uri="{FF2B5EF4-FFF2-40B4-BE49-F238E27FC236}">
                <a16:creationId xmlns:a16="http://schemas.microsoft.com/office/drawing/2014/main" id="{0A1DF5D4-45E5-1183-C0B6-BFE5C4DB8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89" y="949277"/>
            <a:ext cx="8275000" cy="50569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4AAD147-FCD7-AE26-3BA8-75D65CE0D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5211"/>
          <a:stretch/>
        </p:blipFill>
        <p:spPr>
          <a:xfrm rot="5400000">
            <a:off x="-1598231" y="1560130"/>
            <a:ext cx="6896102" cy="3699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29EED-C006-7DAE-DAA5-2AF66114B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8" y="5297215"/>
            <a:ext cx="1315277" cy="14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73E9070-117D-0A34-0418-FE7F72197A04}"/>
              </a:ext>
            </a:extLst>
          </p:cNvPr>
          <p:cNvGrpSpPr/>
          <p:nvPr/>
        </p:nvGrpSpPr>
        <p:grpSpPr>
          <a:xfrm>
            <a:off x="0" y="5245453"/>
            <a:ext cx="2179383" cy="1795326"/>
            <a:chOff x="0" y="5245453"/>
            <a:chExt cx="2179383" cy="17953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F7DA9D-95A0-DBF9-00BA-AA36E9C33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" r="3189" b="10450"/>
            <a:stretch/>
          </p:blipFill>
          <p:spPr>
            <a:xfrm rot="10800000">
              <a:off x="0" y="5696607"/>
              <a:ext cx="1424895" cy="1344172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EDA99E-1E0E-289C-1292-CEC1947B5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09" y="5245453"/>
              <a:ext cx="1508974" cy="1612547"/>
            </a:xfrm>
            <a:prstGeom prst="rect">
              <a:avLst/>
            </a:prstGeom>
          </p:spPr>
        </p:pic>
      </p:grpSp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35780A7D-A76C-23AF-5E41-4D345A2B8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92" y="669443"/>
            <a:ext cx="5708230" cy="53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3F000-CFDE-9F07-88BB-10676C442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5C1B6313-5527-903B-FE40-0FFD6D2C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91" y="669443"/>
            <a:ext cx="5727983" cy="53822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BCB1F6-9963-39E2-49AC-FD42778D0320}"/>
              </a:ext>
            </a:extLst>
          </p:cNvPr>
          <p:cNvGrpSpPr/>
          <p:nvPr/>
        </p:nvGrpSpPr>
        <p:grpSpPr>
          <a:xfrm>
            <a:off x="0" y="5245453"/>
            <a:ext cx="2179383" cy="1795326"/>
            <a:chOff x="0" y="5245453"/>
            <a:chExt cx="2179383" cy="17953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F387A2-F4CD-79CC-B92F-3974EEF0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" r="3189" b="10450"/>
            <a:stretch/>
          </p:blipFill>
          <p:spPr>
            <a:xfrm rot="10800000">
              <a:off x="0" y="5696607"/>
              <a:ext cx="1424895" cy="1344172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9D7730-4AA4-08DF-AA30-D0AF48959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09" y="5245453"/>
              <a:ext cx="1508974" cy="1612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66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8EB0A-9470-76CE-C239-FDBF6E18E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1598B9-3C4D-571E-B196-C67D8130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r="3189" b="10450"/>
          <a:stretch/>
        </p:blipFill>
        <p:spPr>
          <a:xfrm>
            <a:off x="-58100" y="-302498"/>
            <a:ext cx="12250099" cy="1006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CD5B0-1E06-00F4-010F-A1EC1C28A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91" y="-129963"/>
            <a:ext cx="1066508" cy="1139711"/>
          </a:xfrm>
          <a:prstGeom prst="rect">
            <a:avLst/>
          </a:prstGeom>
        </p:spPr>
      </p:pic>
      <p:pic>
        <p:nvPicPr>
          <p:cNvPr id="3" name="Picture 2" descr="Diagram, letter&#10;&#10;AI-generated content may be incorrect.">
            <a:extLst>
              <a:ext uri="{FF2B5EF4-FFF2-40B4-BE49-F238E27FC236}">
                <a16:creationId xmlns:a16="http://schemas.microsoft.com/office/drawing/2014/main" id="{A54C3018-D3A5-E8ED-2E6F-8F65F6DA6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38" y="1223889"/>
            <a:ext cx="8219142" cy="47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9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B43F6E2-F192-827A-A196-FE48CD39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5211"/>
          <a:stretch/>
        </p:blipFill>
        <p:spPr>
          <a:xfrm>
            <a:off x="0" y="5843752"/>
            <a:ext cx="12192000" cy="101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0CAED-75CC-1892-359F-4F0E6353B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0" y="5328746"/>
            <a:ext cx="1315277" cy="1405555"/>
          </a:xfrm>
          <a:prstGeom prst="rect">
            <a:avLst/>
          </a:prstGeom>
        </p:spPr>
      </p:pic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F83AD666-2B55-2F36-450C-CED09471A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2" y="426937"/>
            <a:ext cx="7959090" cy="50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8356-21CD-7D5C-102A-0658E15D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8E569C8A-B5D7-67E5-F698-FFE2CF4E8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1" y="426937"/>
            <a:ext cx="7959091" cy="50096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102EE1B-CE4E-BE30-7C75-BAE029512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5211"/>
          <a:stretch/>
        </p:blipFill>
        <p:spPr>
          <a:xfrm>
            <a:off x="0" y="5843752"/>
            <a:ext cx="12192000" cy="101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8E25A-6F3A-A612-E9E9-E0AE4887F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0" y="5328746"/>
            <a:ext cx="1315277" cy="14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7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942BFF-9C45-004F-2CEC-A073432E53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45" r="1727"/>
          <a:stretch/>
        </p:blipFill>
        <p:spPr>
          <a:xfrm rot="10800000">
            <a:off x="10163502" y="0"/>
            <a:ext cx="202849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CEB3F-76A2-0283-F7B5-9E85A03E0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618" y="5276194"/>
            <a:ext cx="1315277" cy="1405555"/>
          </a:xfrm>
          <a:prstGeom prst="rect">
            <a:avLst/>
          </a:prstGeom>
        </p:spPr>
      </p:pic>
      <p:pic>
        <p:nvPicPr>
          <p:cNvPr id="13" name="Picture 12" descr="Diagram&#10;&#10;AI-generated content may be incorrect.">
            <a:extLst>
              <a:ext uri="{FF2B5EF4-FFF2-40B4-BE49-F238E27FC236}">
                <a16:creationId xmlns:a16="http://schemas.microsoft.com/office/drawing/2014/main" id="{3EB1CFBE-A2F1-8665-D606-38F6DAD2F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9" y="1341881"/>
            <a:ext cx="7178040" cy="41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D922E-958D-276A-6E8C-65AC6BE85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CBD0A-6F20-3775-2F16-52733658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45" r="1727"/>
          <a:stretch/>
        </p:blipFill>
        <p:spPr>
          <a:xfrm rot="10800000">
            <a:off x="10163502" y="0"/>
            <a:ext cx="202849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D7E3C-3F25-3AAA-B75B-164124864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618" y="5276194"/>
            <a:ext cx="1315277" cy="1405555"/>
          </a:xfrm>
          <a:prstGeom prst="rect">
            <a:avLst/>
          </a:prstGeom>
        </p:spPr>
      </p:pic>
      <p:pic>
        <p:nvPicPr>
          <p:cNvPr id="11" name="Picture 10" descr="Diagram, schematic&#10;&#10;AI-generated content may be incorrect.">
            <a:extLst>
              <a:ext uri="{FF2B5EF4-FFF2-40B4-BE49-F238E27FC236}">
                <a16:creationId xmlns:a16="http://schemas.microsoft.com/office/drawing/2014/main" id="{B735ED10-6AA3-8F8E-A2B0-DDCDBB02F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17" y="1341881"/>
            <a:ext cx="7178040" cy="41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B9B5-31D6-0FFB-A613-91BB8405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45EBE66A-DCA9-6222-37B7-6D921C472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40" y="253998"/>
            <a:ext cx="4263720" cy="551775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762DD01-69B7-E220-D501-FC69990E0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5211"/>
          <a:stretch/>
        </p:blipFill>
        <p:spPr>
          <a:xfrm>
            <a:off x="0" y="5843752"/>
            <a:ext cx="12192000" cy="101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B47A4-1C55-4601-3E69-4D46A7747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0" y="5328746"/>
            <a:ext cx="1315277" cy="14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64418-BB56-CA0F-7FF0-3F781E9C6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4F12EA9-D8B5-61AF-9D20-112969AC8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5211"/>
          <a:stretch/>
        </p:blipFill>
        <p:spPr>
          <a:xfrm>
            <a:off x="0" y="5843752"/>
            <a:ext cx="12192000" cy="101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882C2-974D-869F-96FE-977A160CB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0" y="5328746"/>
            <a:ext cx="1315277" cy="1405555"/>
          </a:xfrm>
          <a:prstGeom prst="rect">
            <a:avLst/>
          </a:prstGeom>
        </p:spPr>
      </p:pic>
      <p:pic>
        <p:nvPicPr>
          <p:cNvPr id="3" name="Picture 2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A523D59D-C5C4-B2B4-B794-A23F2B8EA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40" y="253998"/>
            <a:ext cx="4263720" cy="55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9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4ACDB-2FDD-0902-EE36-685AAAEC4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058E8CBD-077B-8EC2-4BC3-9BF01798F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40" y="253998"/>
            <a:ext cx="4263720" cy="551775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93A0F1-04DD-2601-F316-8F2078FD4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5211"/>
          <a:stretch/>
        </p:blipFill>
        <p:spPr>
          <a:xfrm>
            <a:off x="0" y="5843752"/>
            <a:ext cx="12192000" cy="101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218A5-C2D1-C57F-23A2-FF26DAB0B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0" y="5328746"/>
            <a:ext cx="1315277" cy="14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2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aceckytcfhwaconferencetemplate  -  Read-Only" id="{842F1618-F339-4E81-B60C-0DDD2044B014}" vid="{9BE15A87-C4DA-4FC4-B748-3D5E5CB010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8" ma:contentTypeDescription="Create a new document." ma:contentTypeScope="" ma:versionID="ac7a048db13a328c88eb3bd8876552f7">
  <xsd:schema xmlns:xsd="http://www.w3.org/2001/XMLSchema" xmlns:xs="http://www.w3.org/2001/XMLSchema" xmlns:p="http://schemas.microsoft.com/office/2006/metadata/properties" xmlns:ns2="b47a5aad-adfb-4dac-9d3f-47090e67d565" xmlns:ns3="9c16dc54-5a24-4afd-a61c-664ec7eab416" targetNamespace="http://schemas.microsoft.com/office/2006/metadata/properties" ma:root="true" ma:fieldsID="05ef1fb50c3bd5231898c81644cb9619" ns2:_="" ns3:_="">
    <xsd:import namespace="b47a5aad-adfb-4dac-9d3f-47090e67d565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2025</Year>
    <Day xmlns="b47a5aad-adfb-4dac-9d3f-47090e67d565">Wednesday</Day>
    <Speakers xmlns="b47a5aad-adfb-4dac-9d3f-47090e67d565">Greg Combs, Dean Loy, Aric Skaggs, Matt Sipes</Speakers>
    <Section xmlns="b47a5aad-adfb-4dac-9d3f-47090e67d565">Opening Session</Section>
  </documentManagement>
</p:properties>
</file>

<file path=customXml/itemProps1.xml><?xml version="1.0" encoding="utf-8"?>
<ds:datastoreItem xmlns:ds="http://schemas.openxmlformats.org/officeDocument/2006/customXml" ds:itemID="{7970CD18-EC03-45EF-9DC1-6CB606424B65}"/>
</file>

<file path=customXml/itemProps2.xml><?xml version="1.0" encoding="utf-8"?>
<ds:datastoreItem xmlns:ds="http://schemas.openxmlformats.org/officeDocument/2006/customXml" ds:itemID="{F7FB23EA-7CEC-4A25-9A63-30E541CA8F1F}"/>
</file>

<file path=customXml/itemProps3.xml><?xml version="1.0" encoding="utf-8"?>
<ds:datastoreItem xmlns:ds="http://schemas.openxmlformats.org/officeDocument/2006/customXml" ds:itemID="{662E06B4-AFBC-4A77-852B-8EA13A6C4BCD}"/>
</file>

<file path=docProps/app.xml><?xml version="1.0" encoding="utf-8"?>
<Properties xmlns="http://schemas.openxmlformats.org/officeDocument/2006/extended-properties" xmlns:vt="http://schemas.openxmlformats.org/officeDocument/2006/docPropsVTypes">
  <Template>2025aceckytcfhwaconferencetemplate</Template>
  <TotalTime>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of Way Panel Discussion</dc:title>
  <dc:creator>Greenwell, David L (KYTC)</dc:creator>
  <cp:lastModifiedBy>Greenwell, David L (KYTC)</cp:lastModifiedBy>
  <cp:revision>1</cp:revision>
  <dcterms:created xsi:type="dcterms:W3CDTF">2025-08-28T18:47:06Z</dcterms:created>
  <dcterms:modified xsi:type="dcterms:W3CDTF">2025-08-28T18:53:03Z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